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8998-7DBC-60E2-80E4-6F6F220A4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04BB7-2C09-E02D-740F-066C3F3D8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7F2D-DF9A-75A3-1A25-481E3807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FDF12-63F5-D98D-1547-F2CB2C3B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56E9-B37D-1B8B-035C-E105699B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0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D160-F709-2916-EA82-C7FB5EE7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9E5DC-9BA9-E73F-7239-7D4AC4D28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F331-B8E2-B907-1334-0A25737B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5424F-FE32-21D6-4B94-6CD1D53C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02E9C-0053-BB8A-80A5-2BB18B1F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19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F2438-71E0-EC74-D349-3C1DCA283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AF961-6713-89F6-6672-53B865F85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4985-85CC-B0FC-1E07-DB1DB1A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8748-A8B6-473F-EEFD-CB037472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83DD-E9F6-1F22-16E9-521F979E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2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E4A4-B67B-FA41-F7C5-9AF2E44C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109B-1593-0722-5EC8-78191F41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FD30F-E28F-E70D-137F-091CEEB8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66B1-7BD3-4C42-5AE4-EA317040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6751-0869-EE5B-5926-5DEA7DDE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78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2E4E-BB2C-69F7-BA49-9303531F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9C542-8364-BBEF-579C-4FBA63672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2FA2-9375-E3B3-FCB4-94CFAC9D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D029D-F9F9-F54F-528A-68387AF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0EEFC-734C-C19C-E96D-453201B3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00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30A8-44A3-7A17-269D-11F20651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C602-43C8-D9BD-B876-0256AD81C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D218D-1DC2-6D79-0BA8-5319C9C2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89286-4317-9C51-31E1-D450546D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A9B8C-53CE-3F85-11F1-FE582A58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9AFF0-3DD0-E26A-58EA-A434E64E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5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F6ED-3BE2-59D1-1300-D455913B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DB980-236A-A482-27E4-B5F01605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5ECF1-B36E-E9F2-54A2-99DB73BF9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3C9C9-28E9-FCFE-2754-9987C9601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5229C-6BF3-0735-F613-BC68BE769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C14EF-F978-C856-4F96-5DD05688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D10DE-0AD5-3758-9CA8-552C25F0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9A494-D220-6A36-3DE5-9B7985BA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72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2535-B826-7596-2873-73810CAE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06DA2-1CBC-FD40-4F19-987AEC5D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2FC2E-DB04-E2EC-2493-696F5E5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325CD-FBEA-3052-024A-C64AB7A2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19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78275-7384-5941-A52D-0BC5DD5B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30952-4215-9729-3D03-717B163E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DFFFE-9787-278E-1EB2-8814599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17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C0C6-EC1F-C009-38E6-63B0458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0C7D-83AB-9A75-9430-7CA124047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03AD3-F906-4F25-5298-BFD485BD0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9645E-9893-9F99-C266-476568A2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BD2D7-A5EA-10E0-62D4-B00F974A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E09F-D62D-C00D-1F00-F7194155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86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5150-0AC0-860D-7B1E-E4335252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807CC-0544-036E-81E9-EECF09549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52C05-D577-DE1D-79E5-81196B8D3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39FB3-823C-1152-0B2D-F965197F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71185-3FE6-13EE-C59F-523DD662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55015-A197-BEE8-07D8-AF9B5478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40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B1782-EE74-79F3-80C3-FCF45C15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FD638-B7CF-7BD9-0F45-C2A384CF1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0396-CFA6-8F2F-D69A-2BDD6098E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E825-1C77-4AA8-A219-C8CC1C03CB93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9578E-15F5-0188-4F0A-E37D61258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5B33-F62A-18E9-6FC4-5FAD20C36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EC9F-826E-4C6E-A533-97CDABD74C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54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054EE-E68E-FC0E-ED38-696ABA1B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bracken</dc:creator>
  <cp:lastModifiedBy>nicole bracken</cp:lastModifiedBy>
  <cp:revision>1</cp:revision>
  <dcterms:created xsi:type="dcterms:W3CDTF">2023-06-28T03:44:07Z</dcterms:created>
  <dcterms:modified xsi:type="dcterms:W3CDTF">2023-06-28T03:44:30Z</dcterms:modified>
</cp:coreProperties>
</file>